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2" r:id="rId1"/>
  </p:sldMasterIdLst>
  <p:notesMasterIdLst>
    <p:notesMasterId r:id="rId5"/>
  </p:notesMasterIdLst>
  <p:handoutMasterIdLst>
    <p:handoutMasterId r:id="rId6"/>
  </p:handoutMasterIdLst>
  <p:sldIdLst>
    <p:sldId id="677" r:id="rId2"/>
    <p:sldId id="678" r:id="rId3"/>
    <p:sldId id="671" r:id="rId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1298">
          <p15:clr>
            <a:srgbClr val="A4A3A4"/>
          </p15:clr>
        </p15:guide>
        <p15:guide id="6" orient="horz" pos="4076">
          <p15:clr>
            <a:srgbClr val="A4A3A4"/>
          </p15:clr>
        </p15:guide>
        <p15:guide id="7" orient="horz" pos="210">
          <p15:clr>
            <a:srgbClr val="A4A3A4"/>
          </p15:clr>
        </p15:guide>
        <p15:guide id="8" pos="2880">
          <p15:clr>
            <a:srgbClr val="A4A3A4"/>
          </p15:clr>
        </p15:guide>
        <p15:guide id="9" pos="158">
          <p15:clr>
            <a:srgbClr val="A4A3A4"/>
          </p15:clr>
        </p15:guide>
        <p15:guide id="10" pos="5602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900"/>
    <a:srgbClr val="007A33"/>
    <a:srgbClr val="B7153A"/>
    <a:srgbClr val="0072CE"/>
    <a:srgbClr val="002D72"/>
    <a:srgbClr val="0046AD"/>
    <a:srgbClr val="666666"/>
    <a:srgbClr val="E2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6409" autoAdjust="0"/>
  </p:normalViewPr>
  <p:slideViewPr>
    <p:cSldViewPr>
      <p:cViewPr varScale="1">
        <p:scale>
          <a:sx n="57" d="100"/>
          <a:sy n="57" d="100"/>
        </p:scale>
        <p:origin x="1524" y="52"/>
      </p:cViewPr>
      <p:guideLst>
        <p:guide orient="horz" pos="2160"/>
        <p:guide orient="horz" pos="981"/>
        <p:guide orient="horz" pos="754"/>
        <p:guide orient="horz" pos="2432"/>
        <p:guide orient="horz" pos="1298"/>
        <p:guide orient="horz" pos="4076"/>
        <p:guide orient="horz" pos="210"/>
        <p:guide pos="2880"/>
        <p:guide pos="158"/>
        <p:guide pos="5602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54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B04C68-B49F-4C47-BBB9-6B5BCEEF0CB1}" type="datetimeFigureOut">
              <a:rPr lang="de-DE"/>
              <a:pPr>
                <a:defRPr/>
              </a:pPr>
              <a:t>28.09.2024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6620D4-2E92-455B-A059-4ECCC504C4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A1F9F4-FF03-4AF8-AED2-FE4163ACDC7B}" type="datetimeFigureOut">
              <a:rPr lang="de-DE"/>
              <a:pPr>
                <a:defRPr/>
              </a:pPr>
              <a:t>28.09.2024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C94233-7BF6-4079-8A30-4E771E6B9A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94233-7BF6-4079-8A30-4E771E6B9AD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08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572001" cy="6858000"/>
          </a:xfrm>
        </p:spPr>
        <p:txBody>
          <a:bodyPr rtlCol="0">
            <a:normAutofit/>
          </a:bodyPr>
          <a:lstStyle/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4716463" y="2789964"/>
            <a:ext cx="4176712" cy="1278072"/>
          </a:xfrm>
          <a:solidFill>
            <a:schemeClr val="bg1"/>
          </a:solidFill>
        </p:spPr>
        <p:txBody>
          <a:bodyPr rIns="0">
            <a:normAutofit/>
          </a:bodyPr>
          <a:lstStyle>
            <a:lvl1pPr>
              <a:defRPr sz="3600" b="1">
                <a:solidFill>
                  <a:srgbClr val="0046AD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4716463" y="4068036"/>
            <a:ext cx="4176712" cy="1752600"/>
          </a:xfrm>
          <a:solidFill>
            <a:schemeClr val="bg1"/>
          </a:solidFill>
        </p:spPr>
        <p:txBody>
          <a:bodyPr lIns="0" r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C489B56C-A2CD-485F-9A28-E7819EE2F44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9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DB7A2647-681D-4F97-A01F-514512304408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  <p:pic>
        <p:nvPicPr>
          <p:cNvPr id="2050" name="Picture 2" descr="C:\Users\turza-mi\Desktop\Matusova\MARKETING\LOGA\slv-logos\SLV logos\Screen\horizontal\slv\rgb\TS_SLV_hor_slv_rgb_cu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2656"/>
            <a:ext cx="2700337" cy="1438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50825" y="1196975"/>
            <a:ext cx="4176713" cy="5256213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1800"/>
            </a:lvl2pPr>
            <a:lvl3pPr marL="648000" indent="-180000">
              <a:defRPr sz="1600"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4716463" y="1196975"/>
            <a:ext cx="4176712" cy="5256213"/>
          </a:xfrm>
        </p:spPr>
        <p:txBody>
          <a:bodyPr/>
          <a:lstStyle>
            <a:lvl1pPr marL="216000" indent="-216000">
              <a:defRPr lang="de-DE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32000" indent="-216000">
              <a:defRPr sz="1800"/>
            </a:lvl2pPr>
            <a:lvl3pPr marL="648000" indent="-180000">
              <a:defRPr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ED42830A-FFA9-4B01-833D-7EC63AA7D4E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D5405361-820C-4A69-9C6D-ACEDA566AA2D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d 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2"/>
          <p:cNvCxnSpPr>
            <a:cxnSpLocks noChangeShapeType="1"/>
          </p:cNvCxnSpPr>
          <p:nvPr/>
        </p:nvCxnSpPr>
        <p:spPr bwMode="auto">
          <a:xfrm>
            <a:off x="250825" y="1576388"/>
            <a:ext cx="41767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Gerade Verbindung 12"/>
          <p:cNvCxnSpPr>
            <a:cxnSpLocks noChangeShapeType="1"/>
          </p:cNvCxnSpPr>
          <p:nvPr/>
        </p:nvCxnSpPr>
        <p:spPr bwMode="auto">
          <a:xfrm>
            <a:off x="4716463" y="1576388"/>
            <a:ext cx="41767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50825" y="1196975"/>
            <a:ext cx="4176713" cy="360363"/>
          </a:xfrm>
        </p:spPr>
        <p:txBody>
          <a:bodyPr lIns="90000"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50825" y="1773238"/>
            <a:ext cx="4176713" cy="4679950"/>
          </a:xfrm>
        </p:spPr>
        <p:txBody>
          <a:bodyPr/>
          <a:lstStyle>
            <a:lvl1pPr marL="216000" indent="-216000">
              <a:defRPr sz="2000"/>
            </a:lvl1pPr>
            <a:lvl2pPr marL="432000" indent="-216000">
              <a:defRPr sz="1800"/>
            </a:lvl2pPr>
            <a:lvl3pPr marL="648000" indent="-180000">
              <a:defRPr sz="1600"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4716463" y="1196975"/>
            <a:ext cx="4176712" cy="360363"/>
          </a:xfrm>
        </p:spPr>
        <p:txBody>
          <a:bodyPr lIns="90000" rtlCol="0">
            <a:noAutofit/>
          </a:bodyPr>
          <a:lstStyle>
            <a:lvl1pPr>
              <a:buNone/>
              <a:defRPr lang="de-DE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4716463" y="1773238"/>
            <a:ext cx="4176712" cy="4679950"/>
          </a:xfrm>
        </p:spPr>
        <p:txBody>
          <a:bodyPr/>
          <a:lstStyle>
            <a:lvl1pPr marL="216000" indent="-216000">
              <a:defRPr lang="de-DE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32000" indent="-216000">
              <a:defRPr sz="1800"/>
            </a:lvl2pPr>
            <a:lvl3pPr marL="648000" indent="-180000">
              <a:defRPr/>
            </a:lvl3pPr>
            <a:lvl4pPr marL="828000" indent="-180000">
              <a:defRPr sz="1600"/>
            </a:lvl4pPr>
            <a:lvl5pPr marL="1008000" indent="-180000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9221E205-31D4-4EE6-BCAB-6529D485A4E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E034C2CF-93AE-4A95-A349-FC1548671DFB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d content with headlin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12"/>
          <p:cNvCxnSpPr>
            <a:cxnSpLocks noChangeShapeType="1"/>
          </p:cNvCxnSpPr>
          <p:nvPr/>
        </p:nvCxnSpPr>
        <p:spPr bwMode="auto">
          <a:xfrm>
            <a:off x="250825" y="1938338"/>
            <a:ext cx="41767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Gerade Verbindung 12"/>
          <p:cNvCxnSpPr>
            <a:cxnSpLocks noChangeShapeType="1"/>
          </p:cNvCxnSpPr>
          <p:nvPr/>
        </p:nvCxnSpPr>
        <p:spPr bwMode="auto">
          <a:xfrm>
            <a:off x="4716463" y="1938338"/>
            <a:ext cx="41767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250825" y="1016793"/>
            <a:ext cx="7489527" cy="360363"/>
          </a:xfrm>
        </p:spPr>
        <p:txBody>
          <a:bodyPr lIns="90000">
            <a:noAutofit/>
          </a:bodyPr>
          <a:lstStyle>
            <a:lvl1pPr>
              <a:buNone/>
              <a:defRPr sz="2000" b="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250825" y="1557338"/>
            <a:ext cx="4176000" cy="360363"/>
          </a:xfrm>
        </p:spPr>
        <p:txBody>
          <a:bodyPr lIns="90000"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9"/>
          </p:nvPr>
        </p:nvSpPr>
        <p:spPr>
          <a:xfrm>
            <a:off x="250825" y="2060575"/>
            <a:ext cx="4176713" cy="4410075"/>
          </a:xfrm>
        </p:spPr>
        <p:txBody>
          <a:bodyPr/>
          <a:lstStyle>
            <a:lvl1pPr>
              <a:buNone/>
              <a:defRPr lang="de-DE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de-DE" sz="16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4716463" y="1557338"/>
            <a:ext cx="4176000" cy="360363"/>
          </a:xfrm>
        </p:spPr>
        <p:txBody>
          <a:bodyPr lIns="90000">
            <a:no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Inhaltsplatzhalter 20"/>
          <p:cNvSpPr>
            <a:spLocks noGrp="1"/>
          </p:cNvSpPr>
          <p:nvPr>
            <p:ph sz="quarter" idx="21"/>
          </p:nvPr>
        </p:nvSpPr>
        <p:spPr>
          <a:xfrm>
            <a:off x="4716463" y="2060575"/>
            <a:ext cx="4176713" cy="4410075"/>
          </a:xfrm>
        </p:spPr>
        <p:txBody>
          <a:bodyPr rtlCol="0">
            <a:normAutofit/>
          </a:bodyPr>
          <a:lstStyle>
            <a:lvl1pPr marL="216000" indent="-216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de-DE" sz="200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de-DE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de-DE" sz="16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FA9EEFBD-7959-4B02-866D-843DD27BEA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DAE04E98-DEE6-4722-8BFC-B0740CC78926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196975"/>
            <a:ext cx="9144000" cy="5661025"/>
          </a:xfrm>
        </p:spPr>
        <p:txBody>
          <a:bodyPr rtlCol="0">
            <a:normAutofit/>
          </a:bodyPr>
          <a:lstStyle/>
          <a:p>
            <a:pPr lvl="0"/>
            <a:r>
              <a:rPr lang="sk-SK" noProof="0"/>
              <a:t>Ak chcete pridať obrázok, kliknite na ikonu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AC29DECD-CFE0-49B8-B697-666FBD72EC3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CC4BBCC6-80F1-485D-9213-029B0519F847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A0738461-4952-44C9-BEE4-63DDE8FE8F6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8A75151D-F5AA-458E-8639-5FB6CDAAA258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971600" y="2285908"/>
            <a:ext cx="7921575" cy="1143092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000" b="1">
                <a:solidFill>
                  <a:srgbClr val="0046AD"/>
                </a:solidFill>
              </a:defRPr>
            </a:lvl1pPr>
          </a:lstStyle>
          <a:p>
            <a:r>
              <a:rPr lang="sk-SK" noProof="0"/>
              <a:t>Upravte štýly predlohy textu</a:t>
            </a:r>
            <a:endParaRPr lang="de-DE" noProof="0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921575" cy="1800200"/>
          </a:xfrm>
          <a:solidFill>
            <a:schemeClr val="bg1"/>
          </a:solidFill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846DC515-CE86-4620-95A1-86F3E9E750C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A8A8DC3C-74BB-4FFB-AAEC-7D106AC47CEA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  <p:pic>
        <p:nvPicPr>
          <p:cNvPr id="3074" name="Picture 2" descr="C:\Users\turza-mi\Desktop\Matusova\MARKETING\LOGA\slv-logos\SLV logos\Screen\horizontal\slv\rgb\TS_SLV_hor_slv_rgb_cu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700337" cy="1438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sk-SK" noProof="0" dirty="0"/>
              <a:t>Ak chcete pridať obrázok, kliknite na ikonu</a:t>
            </a:r>
            <a:endParaRPr lang="de-DE" noProof="0" dirty="0"/>
          </a:p>
        </p:txBody>
      </p:sp>
      <p:sp>
        <p:nvSpPr>
          <p:cNvPr id="2" name="Obdĺžnik 1"/>
          <p:cNvSpPr/>
          <p:nvPr userDrawn="1"/>
        </p:nvSpPr>
        <p:spPr>
          <a:xfrm>
            <a:off x="251520" y="692696"/>
            <a:ext cx="2880320" cy="3672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alpha val="8000"/>
              </a:schemeClr>
            </a:solidFill>
          </a:ln>
          <a:effectLst>
            <a:outerShdw blurRad="190500" dist="101600" dir="3000000" sx="96000" sy="96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itle 46"/>
          <p:cNvSpPr>
            <a:spLocks noGrp="1"/>
          </p:cNvSpPr>
          <p:nvPr>
            <p:ph type="title"/>
          </p:nvPr>
        </p:nvSpPr>
        <p:spPr>
          <a:xfrm>
            <a:off x="263040" y="2264772"/>
            <a:ext cx="2844000" cy="982800"/>
          </a:xfrm>
        </p:spPr>
        <p:txBody>
          <a:bodyPr l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sk-SK" noProof="0"/>
              <a:t>Upravte štýly predlohy textu</a:t>
            </a:r>
            <a:endParaRPr lang="de-DE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3040" y="3242566"/>
            <a:ext cx="2844000" cy="1050530"/>
          </a:xfrm>
        </p:spPr>
        <p:txBody>
          <a:bodyPr lIns="72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de-DE" noProof="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E3A23566-FEBC-4CF1-A05E-9F32960AFF6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964FA0E2-F019-406C-944A-38EA1844D2D3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  <p:pic>
        <p:nvPicPr>
          <p:cNvPr id="9" name="Picture 2" descr="C:\Users\turza-mi\Desktop\Matusova\MARKETING\LOGA\slv-logos\SLV logos\Screen\horizontal\slv\rgb\TS_SLV_hor_slv_rgb_cu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700337" cy="1438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Firemná prezentácia</a:t>
            </a:r>
          </a:p>
        </p:txBody>
      </p:sp>
      <p:sp>
        <p:nvSpPr>
          <p:cNvPr id="3" name="Slide Number Placeholder 5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lang="en-GB" sz="1000">
                <a:latin typeface="Arial Narrow"/>
              </a:defRPr>
            </a:lvl1pPr>
          </a:lstStyle>
          <a:p>
            <a:pPr>
              <a:defRPr/>
            </a:pPr>
            <a:r>
              <a:rPr lang="en-US"/>
              <a:t>TÜV SÜD Slovakia	 Slide </a:t>
            </a:r>
            <a:fld id="{3D8F9767-B841-451C-92DB-D4F26AB1E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5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07CD7600-F80F-4CD2-A768-21430F0C0510}" type="datetime1">
              <a:rPr lang="sk-SK"/>
              <a:pPr>
                <a:defRPr/>
              </a:pPr>
              <a:t>28. 9. 2024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250825" y="1196975"/>
            <a:ext cx="8642350" cy="52562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BF5168B5-2110-418F-ACC2-B35CEF04CF6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ECB3261E-8112-4978-BDD5-3381AD897A71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a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Upravte štýly predlohy textu</a:t>
            </a:r>
            <a:endParaRPr lang="de-DE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250825" y="778737"/>
            <a:ext cx="7489527" cy="360000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250825" y="1557338"/>
            <a:ext cx="8642350" cy="491331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A76B011E-D7E1-45AC-9E82-351D631FFD9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71B37B9F-2C81-405B-8641-791465AEAA00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Upravte štýly predlohy textu</a:t>
            </a:r>
            <a:endParaRPr lang="de-DE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572000" y="1196975"/>
            <a:ext cx="648000" cy="8636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5" name="Textplatzhalter 23"/>
          <p:cNvSpPr>
            <a:spLocks noGrp="1"/>
          </p:cNvSpPr>
          <p:nvPr>
            <p:ph type="body" sz="quarter" idx="24"/>
          </p:nvPr>
        </p:nvSpPr>
        <p:spPr>
          <a:xfrm>
            <a:off x="5220071" y="1196975"/>
            <a:ext cx="3673103" cy="8636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5"/>
          </p:nvPr>
        </p:nvSpPr>
        <p:spPr>
          <a:xfrm>
            <a:off x="4572000" y="2258613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7" name="Textplatzhalter 23"/>
          <p:cNvSpPr>
            <a:spLocks noGrp="1"/>
          </p:cNvSpPr>
          <p:nvPr>
            <p:ph type="body" sz="quarter" idx="26"/>
          </p:nvPr>
        </p:nvSpPr>
        <p:spPr>
          <a:xfrm>
            <a:off x="5220071" y="2258613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7"/>
          </p:nvPr>
        </p:nvSpPr>
        <p:spPr>
          <a:xfrm>
            <a:off x="4572000" y="3320651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5220000" y="3320651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4572000" y="4382689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30"/>
          </p:nvPr>
        </p:nvSpPr>
        <p:spPr>
          <a:xfrm>
            <a:off x="5220000" y="4382689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31"/>
          </p:nvPr>
        </p:nvSpPr>
        <p:spPr>
          <a:xfrm>
            <a:off x="4564690" y="5444725"/>
            <a:ext cx="648000" cy="864000"/>
          </a:xfrm>
          <a:solidFill>
            <a:schemeClr val="bg1">
              <a:lumMod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7" name="Textplatzhalter 23"/>
          <p:cNvSpPr>
            <a:spLocks noGrp="1"/>
          </p:cNvSpPr>
          <p:nvPr>
            <p:ph type="body" sz="quarter" idx="32"/>
          </p:nvPr>
        </p:nvSpPr>
        <p:spPr>
          <a:xfrm>
            <a:off x="5220000" y="5444725"/>
            <a:ext cx="3673103" cy="864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None/>
              <a:tabLst/>
              <a:defRPr sz="2000" baseline="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33"/>
          </p:nvPr>
        </p:nvSpPr>
        <p:spPr>
          <a:xfrm>
            <a:off x="250825" y="1196976"/>
            <a:ext cx="4176713" cy="5111750"/>
          </a:xfrm>
        </p:spPr>
        <p:txBody>
          <a:bodyPr rtlCol="0">
            <a:normAutofit/>
          </a:bodyPr>
          <a:lstStyle/>
          <a:p>
            <a:pPr lvl="0"/>
            <a:r>
              <a:rPr lang="sk-SK" noProof="0"/>
              <a:t>Ak chcete pridať obrázok, kliknite na ikonu</a:t>
            </a:r>
            <a:endParaRPr lang="de-DE" noProof="0"/>
          </a:p>
        </p:txBody>
      </p:sp>
      <p:sp>
        <p:nvSpPr>
          <p:cNvPr id="18" name="Foliennummernplatzhalter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148734CA-4F01-4EE7-AF4B-833B54D04BC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21" name="Datumsplatzhalter 4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541A9F6E-4DE2-4DB8-8FA5-38AB85641E0A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Upravte štýly predlohy textu</a:t>
            </a:r>
            <a:endParaRPr lang="de-DE" noProof="0"/>
          </a:p>
        </p:txBody>
      </p:sp>
      <p:sp>
        <p:nvSpPr>
          <p:cNvPr id="16" name="Diagrammplatzhalter 15"/>
          <p:cNvSpPr>
            <a:spLocks noGrp="1"/>
          </p:cNvSpPr>
          <p:nvPr>
            <p:ph type="chart" sz="quarter" idx="13"/>
          </p:nvPr>
        </p:nvSpPr>
        <p:spPr>
          <a:xfrm>
            <a:off x="250825" y="2060575"/>
            <a:ext cx="8642350" cy="4392613"/>
          </a:xfrm>
        </p:spPr>
        <p:txBody>
          <a:bodyPr rtlCol="0">
            <a:normAutofit/>
          </a:bodyPr>
          <a:lstStyle/>
          <a:p>
            <a:pPr lvl="0"/>
            <a:r>
              <a:rPr lang="sk-SK" noProof="0"/>
              <a:t>Ak chcete pridať graf, kliknite na ikonu</a:t>
            </a:r>
            <a:endParaRPr lang="de-DE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250825" y="1593057"/>
            <a:ext cx="8642350" cy="360363"/>
          </a:xfrm>
        </p:spPr>
        <p:txBody>
          <a:bodyPr lIns="90000" anchor="ctr"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50825" y="1196975"/>
            <a:ext cx="8642350" cy="360363"/>
          </a:xfrm>
        </p:spPr>
        <p:txBody>
          <a:bodyPr lIns="90000" anchor="ctr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6F2F5E5D-617E-4D7F-85E9-546A4B250BA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3CFBE67B-664B-4A18-9007-FBF4A26DFAF2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30"/>
          </p:nvPr>
        </p:nvSpPr>
        <p:spPr>
          <a:xfrm>
            <a:off x="250825" y="1196975"/>
            <a:ext cx="4176713" cy="5273675"/>
          </a:xfrm>
          <a:solidFill>
            <a:schemeClr val="bg1">
              <a:lumMod val="95000"/>
            </a:schemeClr>
          </a:solidFill>
        </p:spPr>
        <p:txBody>
          <a:bodyPr rtlCol="0" anchor="b">
            <a:normAutofit/>
          </a:bodyPr>
          <a:lstStyle>
            <a:lvl1pPr>
              <a:spcBef>
                <a:spcPts val="9000"/>
              </a:spcBef>
              <a:defRPr/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Upravte štýly predlohy textu</a:t>
            </a:r>
            <a:endParaRPr lang="de-DE" noProof="0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250825" y="1196975"/>
            <a:ext cx="4176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/>
              <a:t>Upraviť štýly predlohy textu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24"/>
          </p:nvPr>
        </p:nvSpPr>
        <p:spPr>
          <a:xfrm>
            <a:off x="4571999" y="1196975"/>
            <a:ext cx="4321175" cy="360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lang="de-DE" sz="1800" b="1" kern="1200" baseline="0" noProof="0" dirty="0">
                <a:solidFill>
                  <a:srgbClr val="0046AD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 noProof="0"/>
              <a:t>Upraviť štýly predlohy textu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5"/>
          </p:nvPr>
        </p:nvSpPr>
        <p:spPr>
          <a:xfrm>
            <a:off x="4572000" y="1522800"/>
            <a:ext cx="4321175" cy="1350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144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de-DE" sz="18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6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de-DE" sz="14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64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4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79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lang="de-DE" sz="1400" kern="1200" noProof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de-DE" noProof="0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1"/>
          </p:nvPr>
        </p:nvSpPr>
        <p:spPr>
          <a:xfrm>
            <a:off x="4571999" y="2998400"/>
            <a:ext cx="4321175" cy="360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lang="de-DE" sz="1800" b="1" kern="1200" baseline="0" noProof="0" dirty="0">
                <a:solidFill>
                  <a:srgbClr val="0046AD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 noProof="0"/>
              <a:t>Upraviť štýly predlohy textu</a:t>
            </a:r>
          </a:p>
        </p:txBody>
      </p:sp>
      <p:sp>
        <p:nvSpPr>
          <p:cNvPr id="23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572000" y="3324225"/>
            <a:ext cx="4321175" cy="1350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144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de-DE" sz="18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6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de-DE" sz="14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64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4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79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lang="de-DE" sz="1400" kern="1200" noProof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de-DE" noProof="0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3"/>
          </p:nvPr>
        </p:nvSpPr>
        <p:spPr>
          <a:xfrm>
            <a:off x="4571999" y="4794825"/>
            <a:ext cx="4321175" cy="360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lang="de-DE" sz="1800" b="1" kern="1200" baseline="0" noProof="0" dirty="0">
                <a:solidFill>
                  <a:srgbClr val="0046AD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 noProof="0"/>
              <a:t>Upraviť štýly predlohy textu</a:t>
            </a:r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34"/>
          </p:nvPr>
        </p:nvSpPr>
        <p:spPr>
          <a:xfrm>
            <a:off x="4572000" y="5120650"/>
            <a:ext cx="4321175" cy="13500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144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de-DE" sz="18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3240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6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04000" indent="-14400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de-DE" sz="14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648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lang="de-DE" sz="1400" kern="1200" noProof="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792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lang="de-DE" sz="1400" kern="1200" noProof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de-DE" noProof="0" dirty="0"/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61382ACC-F393-4D8C-AB68-52DA9E684BE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4841BCCD-D72C-469D-80CD-0D4F9BEFCBA8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mo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9"/>
          <p:cNvSpPr>
            <a:spLocks noGrp="1"/>
          </p:cNvSpPr>
          <p:nvPr>
            <p:ph type="pic" sz="quarter" idx="30"/>
          </p:nvPr>
        </p:nvSpPr>
        <p:spPr>
          <a:xfrm>
            <a:off x="4716463" y="1844824"/>
            <a:ext cx="4176000" cy="201597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180975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lang="de-DE" sz="1800" b="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27"/>
          </p:nvPr>
        </p:nvSpPr>
        <p:spPr>
          <a:xfrm>
            <a:off x="250825" y="1844824"/>
            <a:ext cx="4176000" cy="201597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180975" indent="-180975">
              <a:buFont typeface="Arial" pitchFamily="34" charset="0"/>
              <a:buChar char="•"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250825" y="1196975"/>
            <a:ext cx="4176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250825" y="3860800"/>
            <a:ext cx="4176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4716463" y="1196975"/>
            <a:ext cx="4176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31"/>
          </p:nvPr>
        </p:nvSpPr>
        <p:spPr>
          <a:xfrm>
            <a:off x="4716463" y="3860800"/>
            <a:ext cx="4176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47536717-65F9-4AFC-80D9-E03C7C6B678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921969BB-E888-46B1-BFB8-E4CD08EB110E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mo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9"/>
          <p:cNvSpPr>
            <a:spLocks noGrp="1"/>
          </p:cNvSpPr>
          <p:nvPr>
            <p:ph type="pic" sz="quarter" idx="33"/>
          </p:nvPr>
        </p:nvSpPr>
        <p:spPr>
          <a:xfrm>
            <a:off x="6085175" y="1844824"/>
            <a:ext cx="2808000" cy="201597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0"/>
          </p:nvPr>
        </p:nvSpPr>
        <p:spPr>
          <a:xfrm>
            <a:off x="3168000" y="1844824"/>
            <a:ext cx="2808000" cy="201597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27"/>
          </p:nvPr>
        </p:nvSpPr>
        <p:spPr>
          <a:xfrm>
            <a:off x="250825" y="1844824"/>
            <a:ext cx="2808000" cy="201597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250825" y="1196975"/>
            <a:ext cx="2808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250825" y="3860800"/>
            <a:ext cx="2808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3168000" y="1196975"/>
            <a:ext cx="2808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31"/>
          </p:nvPr>
        </p:nvSpPr>
        <p:spPr>
          <a:xfrm>
            <a:off x="3168000" y="3860800"/>
            <a:ext cx="2808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6085175" y="1196975"/>
            <a:ext cx="2808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Textplatzhalter 23"/>
          <p:cNvSpPr>
            <a:spLocks noGrp="1"/>
          </p:cNvSpPr>
          <p:nvPr>
            <p:ph type="body" sz="quarter" idx="34"/>
          </p:nvPr>
        </p:nvSpPr>
        <p:spPr>
          <a:xfrm>
            <a:off x="6085175" y="3860800"/>
            <a:ext cx="2808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508747D0-1E5E-406A-B92A-886F56BC9FB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A4D9341F-3A44-4849-AF3E-EFEE4097F1D3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mo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9"/>
          <p:cNvSpPr>
            <a:spLocks noGrp="1"/>
          </p:cNvSpPr>
          <p:nvPr>
            <p:ph type="pic" sz="quarter" idx="36"/>
          </p:nvPr>
        </p:nvSpPr>
        <p:spPr>
          <a:xfrm>
            <a:off x="6841175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33"/>
          </p:nvPr>
        </p:nvSpPr>
        <p:spPr>
          <a:xfrm>
            <a:off x="4644391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0"/>
          </p:nvPr>
        </p:nvSpPr>
        <p:spPr>
          <a:xfrm>
            <a:off x="2447608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27"/>
          </p:nvPr>
        </p:nvSpPr>
        <p:spPr>
          <a:xfrm>
            <a:off x="250825" y="1844824"/>
            <a:ext cx="2052000" cy="201597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180975" indent="-180975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de-DE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250825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250825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2447608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31"/>
          </p:nvPr>
        </p:nvSpPr>
        <p:spPr>
          <a:xfrm>
            <a:off x="2447608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4644391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Textplatzhalter 23"/>
          <p:cNvSpPr>
            <a:spLocks noGrp="1"/>
          </p:cNvSpPr>
          <p:nvPr>
            <p:ph type="body" sz="quarter" idx="34"/>
          </p:nvPr>
        </p:nvSpPr>
        <p:spPr>
          <a:xfrm>
            <a:off x="4644391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35"/>
          </p:nvPr>
        </p:nvSpPr>
        <p:spPr>
          <a:xfrm>
            <a:off x="6841175" y="1196975"/>
            <a:ext cx="2052000" cy="648000"/>
          </a:xfrm>
          <a:solidFill>
            <a:srgbClr val="0046AD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37"/>
          </p:nvPr>
        </p:nvSpPr>
        <p:spPr>
          <a:xfrm>
            <a:off x="6841175" y="3860800"/>
            <a:ext cx="2052000" cy="260985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180975" indent="-180975">
              <a:tabLst/>
              <a:defRPr sz="1800"/>
            </a:lvl1pPr>
            <a:lvl2pPr marL="361950" indent="-180975">
              <a:defRPr sz="18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 dirty="0"/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 algn="l"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476A44F1-8675-4E21-B902-6AD165A8AC3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40"/>
          </p:nvPr>
        </p:nvSpPr>
        <p:spPr/>
        <p:txBody>
          <a:bodyPr/>
          <a:lstStyle>
            <a:lvl1pPr>
              <a:defRPr sz="1000">
                <a:latin typeface="Arial Narrow"/>
              </a:defRPr>
            </a:lvl1pPr>
          </a:lstStyle>
          <a:p>
            <a:pPr>
              <a:defRPr/>
            </a:pPr>
            <a:fld id="{04873BC7-D547-4155-A5EA-932EF19BEC6B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4898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de-DE"/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50825" y="1196975"/>
            <a:ext cx="86423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DE"/>
          </a:p>
        </p:txBody>
      </p:sp>
      <p:cxnSp>
        <p:nvCxnSpPr>
          <p:cNvPr id="6148" name="Gerade Verbindung 12"/>
          <p:cNvCxnSpPr>
            <a:cxnSpLocks noChangeShapeType="1"/>
          </p:cNvCxnSpPr>
          <p:nvPr/>
        </p:nvCxnSpPr>
        <p:spPr bwMode="auto">
          <a:xfrm>
            <a:off x="250825" y="774700"/>
            <a:ext cx="7488238" cy="0"/>
          </a:xfrm>
          <a:prstGeom prst="line">
            <a:avLst/>
          </a:prstGeom>
          <a:noFill/>
          <a:ln w="25400" algn="ctr">
            <a:solidFill>
              <a:srgbClr val="0046AD"/>
            </a:solidFill>
            <a:round/>
            <a:headEnd/>
            <a:tailEnd/>
          </a:ln>
        </p:spPr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0825" y="6605588"/>
            <a:ext cx="8642350" cy="252412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tabLst>
                <a:tab pos="7086600" algn="l"/>
              </a:tabLst>
              <a:defRPr lang="en-US" sz="1000">
                <a:latin typeface="Arial Narrow"/>
              </a:defRPr>
            </a:lvl1pPr>
          </a:lstStyle>
          <a:p>
            <a:pPr>
              <a:defRPr/>
            </a:pPr>
            <a:r>
              <a:t>TÜV SÜD Slovakia	 Slide </a:t>
            </a:r>
            <a:fld id="{E0D72CCD-0795-42B1-A8A7-EAD59EA531E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952750" y="6645275"/>
            <a:ext cx="863600" cy="173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C3EA457-F5AB-47C8-A3DE-D1568450002B}" type="datetime1">
              <a:rPr lang="sk-SK"/>
              <a:pPr>
                <a:defRPr/>
              </a:pPr>
              <a:t>28. 9. 2024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816350" y="6645275"/>
            <a:ext cx="3455988" cy="173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 Narrow"/>
              </a:defRPr>
            </a:lvl1pPr>
          </a:lstStyle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pic>
        <p:nvPicPr>
          <p:cNvPr id="10" name="Picture 2" descr="C:\Users\turza-mi\Desktop\Matusova\MARKETING\LOGA\slv-logos\SLV logos\Screen\freestanding\rgb\TS_SLV_f_rgb.jp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84368" y="116632"/>
            <a:ext cx="1105029" cy="122455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097" r:id="rId1"/>
    <p:sldLayoutId id="2147488098" r:id="rId2"/>
    <p:sldLayoutId id="2147488099" r:id="rId3"/>
    <p:sldLayoutId id="2147488100" r:id="rId4"/>
    <p:sldLayoutId id="2147488101" r:id="rId5"/>
    <p:sldLayoutId id="2147488102" r:id="rId6"/>
    <p:sldLayoutId id="2147488103" r:id="rId7"/>
    <p:sldLayoutId id="2147488104" r:id="rId8"/>
    <p:sldLayoutId id="2147488105" r:id="rId9"/>
    <p:sldLayoutId id="2147488106" r:id="rId10"/>
    <p:sldLayoutId id="2147488107" r:id="rId11"/>
    <p:sldLayoutId id="2147488108" r:id="rId12"/>
    <p:sldLayoutId id="2147488109" r:id="rId13"/>
    <p:sldLayoutId id="2147488110" r:id="rId14"/>
    <p:sldLayoutId id="2147488111" r:id="rId15"/>
    <p:sldLayoutId id="2147488119" r:id="rId16"/>
    <p:sldLayoutId id="2147488120" r:id="rId1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9pPr>
    </p:titleStyle>
    <p:bodyStyle>
      <a:lvl1pPr marL="268288" indent="-268288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1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09625" indent="-2159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025525" indent="-215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241425" indent="-215900" algn="l" rtl="0" eaLnBrk="1" fontAlgn="base" hangingPunct="1"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26" Type="http://schemas.openxmlformats.org/officeDocument/2006/relationships/image" Target="../media/image65.png"/><Relationship Id="rId3" Type="http://schemas.openxmlformats.org/officeDocument/2006/relationships/hyperlink" Target="mailto:gabriela.barzikova@tuvsud.com" TargetMode="External"/><Relationship Id="rId21" Type="http://schemas.openxmlformats.org/officeDocument/2006/relationships/image" Target="../media/image60.sv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5" Type="http://schemas.openxmlformats.org/officeDocument/2006/relationships/image" Target="../media/image64.svg"/><Relationship Id="rId2" Type="http://schemas.openxmlformats.org/officeDocument/2006/relationships/hyperlink" Target="mailto:lucia.mrazkova@partner.tuvsud.com" TargetMode="External"/><Relationship Id="rId16" Type="http://schemas.openxmlformats.org/officeDocument/2006/relationships/image" Target="../media/image55.sv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svg"/><Relationship Id="rId28" Type="http://schemas.openxmlformats.org/officeDocument/2006/relationships/image" Target="../media/image67.jpeg"/><Relationship Id="rId10" Type="http://schemas.openxmlformats.org/officeDocument/2006/relationships/image" Target="../media/image49.svg"/><Relationship Id="rId19" Type="http://schemas.openxmlformats.org/officeDocument/2006/relationships/image" Target="../media/image58.sv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61.png"/><Relationship Id="rId27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1E4BF4B1-BDAE-DB19-A7D3-9934AA93D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09" y="1976120"/>
            <a:ext cx="1422535" cy="1497405"/>
          </a:xfrm>
          <a:prstGeom prst="rect">
            <a:avLst/>
          </a:prstGeom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id="{95319718-D03C-C75C-5A4E-739DC54D4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" y="711945"/>
            <a:ext cx="2069488" cy="868761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700043B3-33B3-74BE-4B1D-C7AB9D6BE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085" y="97084"/>
            <a:ext cx="2023426" cy="5767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A7FCE1-D686-47DC-A7DA-34ACB022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Spolupráca</a:t>
            </a:r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2ADA83F-DE24-4612-9F6F-1A7A60FAD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Ing. Lucia Mrázková, PhD.</a:t>
            </a:r>
            <a:endParaRPr lang="de-DE" dirty="0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CA2B9100-BA53-4F3E-98DE-45DA2B178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CB3261E-8112-4978-BDD5-3381AD897A71}" type="datetime1">
              <a:rPr lang="sk-SK" smtClean="0"/>
              <a:pPr>
                <a:defRPr/>
              </a:pPr>
              <a:t>28. 9. 2024</a:t>
            </a:fld>
            <a:endParaRPr lang="de-DE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0D29F80D-1042-4914-8C8F-1209C614A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02" y="596162"/>
            <a:ext cx="1911561" cy="765175"/>
          </a:xfrm>
          <a:prstGeom prst="rect">
            <a:avLst/>
          </a:prstGeom>
        </p:spPr>
      </p:pic>
      <p:pic>
        <p:nvPicPr>
          <p:cNvPr id="15" name="Obrázok 14" descr="Obrázok, na ktorom je text&#10;&#10;Automaticky generovaný popis">
            <a:extLst>
              <a:ext uri="{FF2B5EF4-FFF2-40B4-BE49-F238E27FC236}">
                <a16:creationId xmlns:a16="http://schemas.microsoft.com/office/drawing/2014/main" id="{2F260634-346E-471C-837C-62FE6077E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" y="3187556"/>
            <a:ext cx="1771630" cy="833708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CB1143C4-0590-45F8-A338-C3BF0DF49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2436" y="3049772"/>
            <a:ext cx="2480276" cy="934470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10696C4A-CAC9-42F4-ADFA-6AB19343F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7849" y="3939941"/>
            <a:ext cx="1886151" cy="1529713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B7B84D7B-813D-4EB6-9400-967D55A8F4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5317" y="5373178"/>
            <a:ext cx="3147395" cy="1272097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7B3BDA6A-3A12-4F52-BB22-4BA390C299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863432"/>
            <a:ext cx="5276850" cy="762000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85F47ADB-6F6D-4E7D-B21C-ABF23EF891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8581" y="5274266"/>
            <a:ext cx="3956558" cy="87923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F12B3C3-6D77-1C13-974A-FD64AA93DB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906567"/>
            <a:ext cx="3533775" cy="13525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D4BADF8-A38F-45FD-9687-D44059B818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57" y="5268186"/>
            <a:ext cx="2144268" cy="60132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69B31B3C-72C6-5187-157E-6B386C3FC7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4998" y="3446343"/>
            <a:ext cx="2800350" cy="952500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511AC4E5-3B0A-0029-1278-2E3723BAE9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4731" y="2430620"/>
            <a:ext cx="2980222" cy="685715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4021137A-7EF3-A2E0-5562-4B884C5220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18175" y="2248759"/>
            <a:ext cx="1835035" cy="1127675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CE99F4F0-2585-7A53-550A-63982AAED9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957" y="1598883"/>
            <a:ext cx="1619250" cy="762000"/>
          </a:xfrm>
          <a:prstGeom prst="rect">
            <a:avLst/>
          </a:prstGeom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8EE36F26-E7F0-53E0-13DD-1FA3187633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3675" y="-2775"/>
            <a:ext cx="2162175" cy="732737"/>
          </a:xfrm>
          <a:prstGeom prst="rect">
            <a:avLst/>
          </a:prstGeom>
        </p:spPr>
      </p:pic>
      <p:pic>
        <p:nvPicPr>
          <p:cNvPr id="32" name="Obrázok 31">
            <a:extLst>
              <a:ext uri="{FF2B5EF4-FFF2-40B4-BE49-F238E27FC236}">
                <a16:creationId xmlns:a16="http://schemas.microsoft.com/office/drawing/2014/main" id="{0D0D6C26-A8B6-A404-6B31-237D2BA233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99863" y="1255637"/>
            <a:ext cx="2069488" cy="833708"/>
          </a:xfrm>
          <a:prstGeom prst="rect">
            <a:avLst/>
          </a:prstGeom>
        </p:spPr>
      </p:pic>
      <p:pic>
        <p:nvPicPr>
          <p:cNvPr id="34" name="Obrázok 33">
            <a:extLst>
              <a:ext uri="{FF2B5EF4-FFF2-40B4-BE49-F238E27FC236}">
                <a16:creationId xmlns:a16="http://schemas.microsoft.com/office/drawing/2014/main" id="{E1F64D54-6FA2-0900-3F75-72F307BBE6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39953" y="2881"/>
            <a:ext cx="2714625" cy="942975"/>
          </a:xfrm>
          <a:prstGeom prst="rect">
            <a:avLst/>
          </a:prstGeom>
        </p:spPr>
      </p:pic>
      <p:pic>
        <p:nvPicPr>
          <p:cNvPr id="36" name="Obrázok 35">
            <a:extLst>
              <a:ext uri="{FF2B5EF4-FFF2-40B4-BE49-F238E27FC236}">
                <a16:creationId xmlns:a16="http://schemas.microsoft.com/office/drawing/2014/main" id="{C992A932-C894-73C4-43BA-044B03F16BE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05939" y="740669"/>
            <a:ext cx="1893077" cy="1040152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70D1A1CF-988D-4FB5-8F4B-CF2A0B2C0F9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04207" y="2409292"/>
            <a:ext cx="2162175" cy="676275"/>
          </a:xfrm>
          <a:prstGeom prst="rect">
            <a:avLst/>
          </a:prstGeom>
        </p:spPr>
      </p:pic>
      <p:pic>
        <p:nvPicPr>
          <p:cNvPr id="40" name="Obrázok 39">
            <a:extLst>
              <a:ext uri="{FF2B5EF4-FFF2-40B4-BE49-F238E27FC236}">
                <a16:creationId xmlns:a16="http://schemas.microsoft.com/office/drawing/2014/main" id="{3F6C800F-2D1B-5C40-43A3-42ADCF677FE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58692" y="29275"/>
            <a:ext cx="1104900" cy="847725"/>
          </a:xfrm>
          <a:prstGeom prst="rect">
            <a:avLst/>
          </a:prstGeom>
        </p:spPr>
      </p:pic>
      <p:pic>
        <p:nvPicPr>
          <p:cNvPr id="42" name="Obrázok 41">
            <a:extLst>
              <a:ext uri="{FF2B5EF4-FFF2-40B4-BE49-F238E27FC236}">
                <a16:creationId xmlns:a16="http://schemas.microsoft.com/office/drawing/2014/main" id="{1657CB20-A5B6-87D4-A406-1879B9563C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99366" y="1750897"/>
            <a:ext cx="1972933" cy="732466"/>
          </a:xfrm>
          <a:prstGeom prst="rect">
            <a:avLst/>
          </a:prstGeom>
        </p:spPr>
      </p:pic>
      <p:pic>
        <p:nvPicPr>
          <p:cNvPr id="44" name="Obrázok 43">
            <a:extLst>
              <a:ext uri="{FF2B5EF4-FFF2-40B4-BE49-F238E27FC236}">
                <a16:creationId xmlns:a16="http://schemas.microsoft.com/office/drawing/2014/main" id="{35A15D8D-57B5-7857-F68E-BDA7A628F49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72915" y="1804080"/>
            <a:ext cx="2693467" cy="5766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BE66348-7B3A-FB2C-7259-8FA852E905B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33775" y="4330088"/>
            <a:ext cx="3060763" cy="87738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1E55ADB9-CC8B-3A31-03C8-444DD83C1EB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34973" y="2903541"/>
            <a:ext cx="1619250" cy="583079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1CD5AB97-45C1-A0FE-0533-06A8589C174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23193" y="3419169"/>
            <a:ext cx="1761267" cy="565073"/>
          </a:xfrm>
          <a:prstGeom prst="rect">
            <a:avLst/>
          </a:prstGeom>
        </p:spPr>
      </p:pic>
      <p:pic>
        <p:nvPicPr>
          <p:cNvPr id="11" name="Zástupný objekt pre obsah 10">
            <a:extLst>
              <a:ext uri="{FF2B5EF4-FFF2-40B4-BE49-F238E27FC236}">
                <a16:creationId xmlns:a16="http://schemas.microsoft.com/office/drawing/2014/main" id="{B3FDFDEF-C70C-43D2-B032-51A58468BE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28" y="3846785"/>
            <a:ext cx="1337649" cy="765175"/>
          </a:xfr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CCAFBC55-D2C2-BF7F-01B3-793E7F7ED44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45125" y="715523"/>
            <a:ext cx="3448050" cy="1257300"/>
          </a:xfrm>
          <a:prstGeom prst="rect">
            <a:avLst/>
          </a:prstGeom>
        </p:spPr>
      </p:pic>
      <p:pic>
        <p:nvPicPr>
          <p:cNvPr id="38" name="Obrázok 37">
            <a:extLst>
              <a:ext uri="{FF2B5EF4-FFF2-40B4-BE49-F238E27FC236}">
                <a16:creationId xmlns:a16="http://schemas.microsoft.com/office/drawing/2014/main" id="{3855CB9D-F756-7997-E412-20DF5E1F730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05245" y="5110561"/>
            <a:ext cx="1619250" cy="495300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B28ADDD9-4F31-38D5-A77D-A3C3E0CAF04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876550" y="2881312"/>
            <a:ext cx="33909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5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25C05-5444-4316-A9AC-CEEC9193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FDA085F-AFAF-4211-BD05-FB7DA779D0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TÜV SÜD Slovakia	 Slide </a:t>
            </a:r>
            <a:fld id="{BF5168B5-2110-418F-ACC2-B35CEF04CF66}" type="slidenum">
              <a:rPr smtClean="0"/>
              <a:pPr>
                <a:defRPr/>
              </a:pPr>
              <a:t>2</a:t>
            </a:fld>
            <a:endParaRPr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3FDBA56-40CB-4389-B9AC-8246700D1E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Firemná prezentácia</a:t>
            </a:r>
            <a:endParaRPr lang="de-DE" dirty="0"/>
          </a:p>
        </p:txBody>
      </p:sp>
      <p:sp>
        <p:nvSpPr>
          <p:cNvPr id="6" name="Zástupný objekt pre dátum 5">
            <a:extLst>
              <a:ext uri="{FF2B5EF4-FFF2-40B4-BE49-F238E27FC236}">
                <a16:creationId xmlns:a16="http://schemas.microsoft.com/office/drawing/2014/main" id="{08F25D2B-577C-459E-99D6-88A25959D0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CB3261E-8112-4978-BDD5-3381AD897A71}" type="datetime1">
              <a:rPr lang="sk-SK" smtClean="0"/>
              <a:pPr>
                <a:defRPr/>
              </a:pPr>
              <a:t>28. 9. 2024</a:t>
            </a:fld>
            <a:endParaRPr lang="de-DE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495991B-986C-4C77-A199-2E5937CB0030}"/>
              </a:ext>
            </a:extLst>
          </p:cNvPr>
          <p:cNvSpPr/>
          <p:nvPr/>
        </p:nvSpPr>
        <p:spPr>
          <a:xfrm>
            <a:off x="42553" y="2691110"/>
            <a:ext cx="759742" cy="643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" dirty="0"/>
              <a:t>Zákazník</a:t>
            </a:r>
            <a:endParaRPr lang="sk-SK" dirty="0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D41A2501-BA33-433D-BED0-06C4642A5A2B}"/>
              </a:ext>
            </a:extLst>
          </p:cNvPr>
          <p:cNvSpPr/>
          <p:nvPr/>
        </p:nvSpPr>
        <p:spPr>
          <a:xfrm>
            <a:off x="950811" y="2462556"/>
            <a:ext cx="66886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00" dirty="0"/>
              <a:t>Založenie zákazky</a:t>
            </a:r>
          </a:p>
        </p:txBody>
      </p:sp>
      <p:sp>
        <p:nvSpPr>
          <p:cNvPr id="9" name="Vývojový diagram: dokument 8">
            <a:extLst>
              <a:ext uri="{FF2B5EF4-FFF2-40B4-BE49-F238E27FC236}">
                <a16:creationId xmlns:a16="http://schemas.microsoft.com/office/drawing/2014/main" id="{84BDBDEE-83DD-4B64-B022-15CA0EBA52CD}"/>
              </a:ext>
            </a:extLst>
          </p:cNvPr>
          <p:cNvSpPr/>
          <p:nvPr/>
        </p:nvSpPr>
        <p:spPr>
          <a:xfrm>
            <a:off x="950811" y="3134810"/>
            <a:ext cx="779381" cy="31494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/>
              <a:t>Zmluva</a:t>
            </a:r>
            <a:endParaRPr lang="sk-SK" sz="1200" dirty="0"/>
          </a:p>
        </p:txBody>
      </p:sp>
      <p:pic>
        <p:nvPicPr>
          <p:cNvPr id="11" name="Grafický objekt 10" descr="Muž">
            <a:extLst>
              <a:ext uri="{FF2B5EF4-FFF2-40B4-BE49-F238E27FC236}">
                <a16:creationId xmlns:a16="http://schemas.microsoft.com/office/drawing/2014/main" id="{1CB65CB1-18B3-460D-AB7B-7D7013D14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0192" y="1677470"/>
            <a:ext cx="288032" cy="288032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24431579-B756-434F-B5D1-3385DCFB8A04}"/>
              </a:ext>
            </a:extLst>
          </p:cNvPr>
          <p:cNvSpPr txBox="1"/>
          <p:nvPr/>
        </p:nvSpPr>
        <p:spPr>
          <a:xfrm>
            <a:off x="2018224" y="1723736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err="1"/>
              <a:t>Product</a:t>
            </a:r>
            <a:r>
              <a:rPr lang="sk-SK" sz="1050" dirty="0"/>
              <a:t> </a:t>
            </a:r>
            <a:r>
              <a:rPr lang="sk-SK" sz="1050" dirty="0" err="1"/>
              <a:t>owner</a:t>
            </a:r>
            <a:endParaRPr lang="sk-SK" sz="1050" dirty="0"/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93D93FB5-BBC7-4221-9085-5A97DBB805AC}"/>
              </a:ext>
            </a:extLst>
          </p:cNvPr>
          <p:cNvSpPr/>
          <p:nvPr/>
        </p:nvSpPr>
        <p:spPr>
          <a:xfrm>
            <a:off x="1833838" y="2034221"/>
            <a:ext cx="1081978" cy="252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 err="1"/>
              <a:t>Pruduct</a:t>
            </a:r>
            <a:r>
              <a:rPr lang="sk-SK" sz="1100" dirty="0"/>
              <a:t> </a:t>
            </a:r>
            <a:r>
              <a:rPr lang="sk-SK" sz="1100" dirty="0" err="1"/>
              <a:t>Backlog</a:t>
            </a:r>
            <a:endParaRPr lang="sk-SK" sz="1100" dirty="0"/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85EAAE59-E742-4D36-95D9-75876C1C3B16}"/>
              </a:ext>
            </a:extLst>
          </p:cNvPr>
          <p:cNvSpPr/>
          <p:nvPr/>
        </p:nvSpPr>
        <p:spPr>
          <a:xfrm>
            <a:off x="1833838" y="2355352"/>
            <a:ext cx="1093569" cy="261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 err="1"/>
              <a:t>Spring</a:t>
            </a:r>
            <a:r>
              <a:rPr lang="sk-SK" sz="1100" dirty="0"/>
              <a:t> </a:t>
            </a:r>
            <a:r>
              <a:rPr lang="sk-SK" sz="1100" dirty="0" err="1"/>
              <a:t>Backlog</a:t>
            </a:r>
            <a:endParaRPr lang="sk-SK" sz="1100" dirty="0"/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3F10A495-748E-4179-A39E-6B04CD405C93}"/>
              </a:ext>
            </a:extLst>
          </p:cNvPr>
          <p:cNvSpPr/>
          <p:nvPr/>
        </p:nvSpPr>
        <p:spPr>
          <a:xfrm>
            <a:off x="1848262" y="2709220"/>
            <a:ext cx="1104488" cy="359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/>
              <a:t>Risk </a:t>
            </a:r>
            <a:r>
              <a:rPr lang="sk-SK" sz="1100" dirty="0" err="1"/>
              <a:t>Assessment</a:t>
            </a:r>
            <a:r>
              <a:rPr lang="sk-SK" sz="1100" dirty="0"/>
              <a:t> </a:t>
            </a:r>
          </a:p>
        </p:txBody>
      </p:sp>
      <p:sp>
        <p:nvSpPr>
          <p:cNvPr id="16" name="Šípka: zakrivená doprava 15">
            <a:extLst>
              <a:ext uri="{FF2B5EF4-FFF2-40B4-BE49-F238E27FC236}">
                <a16:creationId xmlns:a16="http://schemas.microsoft.com/office/drawing/2014/main" id="{E0FF1E7B-3D41-46EA-9B4A-31481EF29BF3}"/>
              </a:ext>
            </a:extLst>
          </p:cNvPr>
          <p:cNvSpPr/>
          <p:nvPr/>
        </p:nvSpPr>
        <p:spPr>
          <a:xfrm rot="16200000">
            <a:off x="2494371" y="3572034"/>
            <a:ext cx="369220" cy="6793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F6751A63-D4FC-42A3-9E68-EC314E57AC1C}"/>
              </a:ext>
            </a:extLst>
          </p:cNvPr>
          <p:cNvSpPr txBox="1"/>
          <p:nvPr/>
        </p:nvSpPr>
        <p:spPr>
          <a:xfrm>
            <a:off x="2252036" y="4055670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/>
              <a:t>Planning</a:t>
            </a:r>
            <a:endParaRPr lang="sk-SK" sz="1200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1D66D151-5567-4DA1-8DC9-00FD52E0DB4A}"/>
              </a:ext>
            </a:extLst>
          </p:cNvPr>
          <p:cNvSpPr txBox="1"/>
          <p:nvPr/>
        </p:nvSpPr>
        <p:spPr>
          <a:xfrm>
            <a:off x="2822961" y="3013193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/>
              <a:t>Implementation</a:t>
            </a:r>
            <a:endParaRPr lang="sk-SK" dirty="0"/>
          </a:p>
        </p:txBody>
      </p:sp>
      <p:sp>
        <p:nvSpPr>
          <p:cNvPr id="20" name="Šípka: zakrivená doľava 19">
            <a:extLst>
              <a:ext uri="{FF2B5EF4-FFF2-40B4-BE49-F238E27FC236}">
                <a16:creationId xmlns:a16="http://schemas.microsoft.com/office/drawing/2014/main" id="{6458B3EA-BF78-4C47-B4BE-DED91C5127AB}"/>
              </a:ext>
            </a:extLst>
          </p:cNvPr>
          <p:cNvSpPr/>
          <p:nvPr/>
        </p:nvSpPr>
        <p:spPr>
          <a:xfrm rot="16200000">
            <a:off x="3083104" y="3064983"/>
            <a:ext cx="359740" cy="7793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1" name="Šípka: zakrivená doprava 20">
            <a:extLst>
              <a:ext uri="{FF2B5EF4-FFF2-40B4-BE49-F238E27FC236}">
                <a16:creationId xmlns:a16="http://schemas.microsoft.com/office/drawing/2014/main" id="{248B893D-2B68-40CB-87DF-2C74D2E2DF2D}"/>
              </a:ext>
            </a:extLst>
          </p:cNvPr>
          <p:cNvSpPr/>
          <p:nvPr/>
        </p:nvSpPr>
        <p:spPr>
          <a:xfrm rot="16200000">
            <a:off x="3646329" y="3602071"/>
            <a:ext cx="369220" cy="6793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B2DA41D-7C3F-463C-B810-19B8734B40F9}"/>
              </a:ext>
            </a:extLst>
          </p:cNvPr>
          <p:cNvSpPr txBox="1"/>
          <p:nvPr/>
        </p:nvSpPr>
        <p:spPr>
          <a:xfrm>
            <a:off x="3505473" y="4055670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 err="1"/>
              <a:t>Review</a:t>
            </a:r>
            <a:endParaRPr lang="sk-SK" sz="1200" dirty="0"/>
          </a:p>
        </p:txBody>
      </p:sp>
      <p:sp>
        <p:nvSpPr>
          <p:cNvPr id="23" name="Šípka: v tvare U 22">
            <a:extLst>
              <a:ext uri="{FF2B5EF4-FFF2-40B4-BE49-F238E27FC236}">
                <a16:creationId xmlns:a16="http://schemas.microsoft.com/office/drawing/2014/main" id="{E1708DF7-241B-414D-AA67-6321ECB13A2F}"/>
              </a:ext>
            </a:extLst>
          </p:cNvPr>
          <p:cNvSpPr/>
          <p:nvPr/>
        </p:nvSpPr>
        <p:spPr>
          <a:xfrm rot="10800000">
            <a:off x="3585793" y="4200836"/>
            <a:ext cx="779381" cy="64807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FD33E002-11C4-4BCA-A069-2D318B873F5F}"/>
              </a:ext>
            </a:extLst>
          </p:cNvPr>
          <p:cNvSpPr txBox="1"/>
          <p:nvPr/>
        </p:nvSpPr>
        <p:spPr>
          <a:xfrm>
            <a:off x="3505473" y="4871901"/>
            <a:ext cx="922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 err="1"/>
              <a:t>Daily</a:t>
            </a:r>
            <a:r>
              <a:rPr lang="sk-SK" sz="1100" dirty="0"/>
              <a:t> </a:t>
            </a:r>
            <a:r>
              <a:rPr lang="sk-SK" sz="1100" dirty="0" err="1"/>
              <a:t>scrum</a:t>
            </a:r>
            <a:endParaRPr lang="sk-SK" sz="1100" dirty="0"/>
          </a:p>
        </p:txBody>
      </p:sp>
      <p:sp>
        <p:nvSpPr>
          <p:cNvPr id="25" name="Šípka: zakrivená doľava 24">
            <a:extLst>
              <a:ext uri="{FF2B5EF4-FFF2-40B4-BE49-F238E27FC236}">
                <a16:creationId xmlns:a16="http://schemas.microsoft.com/office/drawing/2014/main" id="{C405456A-310F-4172-ABC6-7E4324FB6625}"/>
              </a:ext>
            </a:extLst>
          </p:cNvPr>
          <p:cNvSpPr/>
          <p:nvPr/>
        </p:nvSpPr>
        <p:spPr>
          <a:xfrm rot="16381140">
            <a:off x="4223629" y="3127196"/>
            <a:ext cx="359740" cy="7793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CFDFA68D-C04E-4CBB-BE6B-F723677EB605}"/>
              </a:ext>
            </a:extLst>
          </p:cNvPr>
          <p:cNvSpPr txBox="1"/>
          <p:nvPr/>
        </p:nvSpPr>
        <p:spPr>
          <a:xfrm>
            <a:off x="3926334" y="3055033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err="1"/>
              <a:t>Retrospective</a:t>
            </a:r>
            <a:endParaRPr lang="sk-SK" dirty="0"/>
          </a:p>
        </p:txBody>
      </p:sp>
      <p:sp>
        <p:nvSpPr>
          <p:cNvPr id="27" name="Kosoštvorec 26">
            <a:extLst>
              <a:ext uri="{FF2B5EF4-FFF2-40B4-BE49-F238E27FC236}">
                <a16:creationId xmlns:a16="http://schemas.microsoft.com/office/drawing/2014/main" id="{29AB4B27-5CEE-4CF3-BFA5-AA66B42B2F42}"/>
              </a:ext>
            </a:extLst>
          </p:cNvPr>
          <p:cNvSpPr/>
          <p:nvPr/>
        </p:nvSpPr>
        <p:spPr>
          <a:xfrm>
            <a:off x="5004544" y="2817126"/>
            <a:ext cx="1016592" cy="8682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" dirty="0"/>
              <a:t>Sú všetky úlohy ukončené?</a:t>
            </a:r>
          </a:p>
        </p:txBody>
      </p:sp>
      <p:pic>
        <p:nvPicPr>
          <p:cNvPr id="28" name="Grafický objekt 27" descr="Muž">
            <a:extLst>
              <a:ext uri="{FF2B5EF4-FFF2-40B4-BE49-F238E27FC236}">
                <a16:creationId xmlns:a16="http://schemas.microsoft.com/office/drawing/2014/main" id="{67430B43-6C94-49D8-A6A5-8C2D4A777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9400" y="1933831"/>
            <a:ext cx="288032" cy="288032"/>
          </a:xfrm>
          <a:prstGeom prst="rect">
            <a:avLst/>
          </a:prstGeom>
        </p:spPr>
      </p:pic>
      <p:sp>
        <p:nvSpPr>
          <p:cNvPr id="29" name="Vývojový diagram: dokument 28">
            <a:extLst>
              <a:ext uri="{FF2B5EF4-FFF2-40B4-BE49-F238E27FC236}">
                <a16:creationId xmlns:a16="http://schemas.microsoft.com/office/drawing/2014/main" id="{6018C198-8F07-4813-99FA-ED6F7651A028}"/>
              </a:ext>
            </a:extLst>
          </p:cNvPr>
          <p:cNvSpPr/>
          <p:nvPr/>
        </p:nvSpPr>
        <p:spPr>
          <a:xfrm>
            <a:off x="4973416" y="1446156"/>
            <a:ext cx="966736" cy="31494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 err="1"/>
              <a:t>Approved</a:t>
            </a:r>
            <a:endParaRPr lang="sk-SK" sz="1200" dirty="0"/>
          </a:p>
        </p:txBody>
      </p:sp>
      <p:sp>
        <p:nvSpPr>
          <p:cNvPr id="30" name="Vývojový diagram: dokument 29">
            <a:extLst>
              <a:ext uri="{FF2B5EF4-FFF2-40B4-BE49-F238E27FC236}">
                <a16:creationId xmlns:a16="http://schemas.microsoft.com/office/drawing/2014/main" id="{A65F6180-9BC0-417A-9090-12F2520D6B58}"/>
              </a:ext>
            </a:extLst>
          </p:cNvPr>
          <p:cNvSpPr/>
          <p:nvPr/>
        </p:nvSpPr>
        <p:spPr>
          <a:xfrm>
            <a:off x="6272894" y="1408791"/>
            <a:ext cx="779381" cy="31494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/>
              <a:t>Akceptačný protokol</a:t>
            </a:r>
            <a:endParaRPr lang="sk-SK" sz="1200" dirty="0"/>
          </a:p>
        </p:txBody>
      </p:sp>
      <p:sp>
        <p:nvSpPr>
          <p:cNvPr id="32" name="Kosoštvorec 31">
            <a:extLst>
              <a:ext uri="{FF2B5EF4-FFF2-40B4-BE49-F238E27FC236}">
                <a16:creationId xmlns:a16="http://schemas.microsoft.com/office/drawing/2014/main" id="{8DF9727B-541C-4E0D-A75A-C36CACB56914}"/>
              </a:ext>
            </a:extLst>
          </p:cNvPr>
          <p:cNvSpPr/>
          <p:nvPr/>
        </p:nvSpPr>
        <p:spPr>
          <a:xfrm>
            <a:off x="6190372" y="2817126"/>
            <a:ext cx="1003406" cy="92457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" dirty="0"/>
              <a:t>Má zákazník pripomienky?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9884C1E9-3743-4304-8478-ACCAC32C047D}"/>
              </a:ext>
            </a:extLst>
          </p:cNvPr>
          <p:cNvSpPr txBox="1"/>
          <p:nvPr/>
        </p:nvSpPr>
        <p:spPr>
          <a:xfrm>
            <a:off x="5035807" y="1961778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50" dirty="0" err="1"/>
              <a:t>Product</a:t>
            </a:r>
            <a:r>
              <a:rPr lang="sk-SK" sz="1050" dirty="0"/>
              <a:t> </a:t>
            </a:r>
            <a:r>
              <a:rPr lang="sk-SK" sz="1050" dirty="0" err="1"/>
              <a:t>owner</a:t>
            </a:r>
            <a:endParaRPr lang="sk-SK" sz="1050" dirty="0"/>
          </a:p>
        </p:txBody>
      </p:sp>
      <p:sp>
        <p:nvSpPr>
          <p:cNvPr id="34" name="Šípka: zahnutá 33">
            <a:extLst>
              <a:ext uri="{FF2B5EF4-FFF2-40B4-BE49-F238E27FC236}">
                <a16:creationId xmlns:a16="http://schemas.microsoft.com/office/drawing/2014/main" id="{BCAF0185-0C4E-432B-A81D-6814B62E86BB}"/>
              </a:ext>
            </a:extLst>
          </p:cNvPr>
          <p:cNvSpPr/>
          <p:nvPr/>
        </p:nvSpPr>
        <p:spPr>
          <a:xfrm>
            <a:off x="4936686" y="3128295"/>
            <a:ext cx="288032" cy="6014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5" name="Šípka: nadol 34">
            <a:extLst>
              <a:ext uri="{FF2B5EF4-FFF2-40B4-BE49-F238E27FC236}">
                <a16:creationId xmlns:a16="http://schemas.microsoft.com/office/drawing/2014/main" id="{E366F042-2941-4E5D-8171-20667565F35D}"/>
              </a:ext>
            </a:extLst>
          </p:cNvPr>
          <p:cNvSpPr/>
          <p:nvPr/>
        </p:nvSpPr>
        <p:spPr>
          <a:xfrm rot="10800000">
            <a:off x="5309747" y="2216114"/>
            <a:ext cx="392743" cy="491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Šípka: v tvare U 35">
            <a:extLst>
              <a:ext uri="{FF2B5EF4-FFF2-40B4-BE49-F238E27FC236}">
                <a16:creationId xmlns:a16="http://schemas.microsoft.com/office/drawing/2014/main" id="{B77521C7-6521-4BBA-AC68-E95AF09462C2}"/>
              </a:ext>
            </a:extLst>
          </p:cNvPr>
          <p:cNvSpPr/>
          <p:nvPr/>
        </p:nvSpPr>
        <p:spPr>
          <a:xfrm rot="10800000">
            <a:off x="2288983" y="3986049"/>
            <a:ext cx="3413508" cy="167269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7" name="Šípka: doprava 36">
            <a:extLst>
              <a:ext uri="{FF2B5EF4-FFF2-40B4-BE49-F238E27FC236}">
                <a16:creationId xmlns:a16="http://schemas.microsoft.com/office/drawing/2014/main" id="{8CEF0D58-D71A-44BA-9536-25DD740926C1}"/>
              </a:ext>
            </a:extLst>
          </p:cNvPr>
          <p:cNvSpPr/>
          <p:nvPr/>
        </p:nvSpPr>
        <p:spPr>
          <a:xfrm>
            <a:off x="5940152" y="1446156"/>
            <a:ext cx="332742" cy="182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Šípka: nadol 37">
            <a:extLst>
              <a:ext uri="{FF2B5EF4-FFF2-40B4-BE49-F238E27FC236}">
                <a16:creationId xmlns:a16="http://schemas.microsoft.com/office/drawing/2014/main" id="{ACF1A92F-2B3F-4E74-BB94-307FCFA52383}"/>
              </a:ext>
            </a:extLst>
          </p:cNvPr>
          <p:cNvSpPr/>
          <p:nvPr/>
        </p:nvSpPr>
        <p:spPr>
          <a:xfrm>
            <a:off x="6508739" y="1821486"/>
            <a:ext cx="326300" cy="88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Šípka: zahnutá 39">
            <a:extLst>
              <a:ext uri="{FF2B5EF4-FFF2-40B4-BE49-F238E27FC236}">
                <a16:creationId xmlns:a16="http://schemas.microsoft.com/office/drawing/2014/main" id="{4AD67CA1-9BF1-49A9-981B-7237CAF7D518}"/>
              </a:ext>
            </a:extLst>
          </p:cNvPr>
          <p:cNvSpPr/>
          <p:nvPr/>
        </p:nvSpPr>
        <p:spPr>
          <a:xfrm rot="10800000">
            <a:off x="5644798" y="3758409"/>
            <a:ext cx="1224136" cy="10917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1" name="Obdĺžnik: zaoblené rohy 40">
            <a:extLst>
              <a:ext uri="{FF2B5EF4-FFF2-40B4-BE49-F238E27FC236}">
                <a16:creationId xmlns:a16="http://schemas.microsoft.com/office/drawing/2014/main" id="{A1EF3D00-DEBB-4AEE-A959-289077C62AEB}"/>
              </a:ext>
            </a:extLst>
          </p:cNvPr>
          <p:cNvSpPr/>
          <p:nvPr/>
        </p:nvSpPr>
        <p:spPr>
          <a:xfrm>
            <a:off x="7543847" y="1499366"/>
            <a:ext cx="935806" cy="41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00" dirty="0"/>
              <a:t>Ukončenie zákazky</a:t>
            </a:r>
          </a:p>
        </p:txBody>
      </p:sp>
      <p:sp>
        <p:nvSpPr>
          <p:cNvPr id="42" name="Kosoštvorec 41">
            <a:extLst>
              <a:ext uri="{FF2B5EF4-FFF2-40B4-BE49-F238E27FC236}">
                <a16:creationId xmlns:a16="http://schemas.microsoft.com/office/drawing/2014/main" id="{CDB0AE02-29B3-4BFB-A00C-49EBCD433FFC}"/>
              </a:ext>
            </a:extLst>
          </p:cNvPr>
          <p:cNvSpPr/>
          <p:nvPr/>
        </p:nvSpPr>
        <p:spPr>
          <a:xfrm>
            <a:off x="7427800" y="2817126"/>
            <a:ext cx="1003406" cy="92457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" dirty="0"/>
              <a:t>Poskytovanie podpory?</a:t>
            </a:r>
          </a:p>
        </p:txBody>
      </p:sp>
      <p:sp>
        <p:nvSpPr>
          <p:cNvPr id="43" name="Vývojový diagram: dokument 42">
            <a:extLst>
              <a:ext uri="{FF2B5EF4-FFF2-40B4-BE49-F238E27FC236}">
                <a16:creationId xmlns:a16="http://schemas.microsoft.com/office/drawing/2014/main" id="{0E579FCF-2FB3-4C5E-9016-580A18DE7CFB}"/>
              </a:ext>
            </a:extLst>
          </p:cNvPr>
          <p:cNvSpPr/>
          <p:nvPr/>
        </p:nvSpPr>
        <p:spPr>
          <a:xfrm>
            <a:off x="7622059" y="2152623"/>
            <a:ext cx="779381" cy="31494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/>
              <a:t>Vyhodnotenie projektu</a:t>
            </a:r>
            <a:endParaRPr lang="sk-SK" sz="1200" dirty="0"/>
          </a:p>
        </p:txBody>
      </p:sp>
      <p:pic>
        <p:nvPicPr>
          <p:cNvPr id="45" name="Grafický objekt 44" descr="Recenzia zákazníka">
            <a:extLst>
              <a:ext uri="{FF2B5EF4-FFF2-40B4-BE49-F238E27FC236}">
                <a16:creationId xmlns:a16="http://schemas.microsoft.com/office/drawing/2014/main" id="{819F375E-4808-4169-A011-B4F399085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3132" y="2143379"/>
            <a:ext cx="342778" cy="342778"/>
          </a:xfrm>
          <a:prstGeom prst="rect">
            <a:avLst/>
          </a:prstGeom>
        </p:spPr>
      </p:pic>
      <p:sp>
        <p:nvSpPr>
          <p:cNvPr id="49" name="Šípka: zakrivená doľava 48">
            <a:extLst>
              <a:ext uri="{FF2B5EF4-FFF2-40B4-BE49-F238E27FC236}">
                <a16:creationId xmlns:a16="http://schemas.microsoft.com/office/drawing/2014/main" id="{B04F3778-58FA-45A9-A88F-6BAB17867A43}"/>
              </a:ext>
            </a:extLst>
          </p:cNvPr>
          <p:cNvSpPr/>
          <p:nvPr/>
        </p:nvSpPr>
        <p:spPr>
          <a:xfrm rot="5400000">
            <a:off x="3334284" y="1069037"/>
            <a:ext cx="1672692" cy="80325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50" name="Šípka: zahnutá 49">
            <a:extLst>
              <a:ext uri="{FF2B5EF4-FFF2-40B4-BE49-F238E27FC236}">
                <a16:creationId xmlns:a16="http://schemas.microsoft.com/office/drawing/2014/main" id="{CFA8CFFB-DDCB-4CA7-8827-0F2E1B52812B}"/>
              </a:ext>
            </a:extLst>
          </p:cNvPr>
          <p:cNvSpPr/>
          <p:nvPr/>
        </p:nvSpPr>
        <p:spPr>
          <a:xfrm>
            <a:off x="7193778" y="1628800"/>
            <a:ext cx="257337" cy="161355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3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51" name="Šípka: nadol 50">
            <a:extLst>
              <a:ext uri="{FF2B5EF4-FFF2-40B4-BE49-F238E27FC236}">
                <a16:creationId xmlns:a16="http://schemas.microsoft.com/office/drawing/2014/main" id="{78EBE767-8EAB-4AD2-9B90-78DB5D635B96}"/>
              </a:ext>
            </a:extLst>
          </p:cNvPr>
          <p:cNvSpPr/>
          <p:nvPr/>
        </p:nvSpPr>
        <p:spPr>
          <a:xfrm>
            <a:off x="7928608" y="1933831"/>
            <a:ext cx="171784" cy="218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Šípka: nadol 51">
            <a:extLst>
              <a:ext uri="{FF2B5EF4-FFF2-40B4-BE49-F238E27FC236}">
                <a16:creationId xmlns:a16="http://schemas.microsoft.com/office/drawing/2014/main" id="{5D0FFC56-612F-4E8E-B75B-805D88EF3DB8}"/>
              </a:ext>
            </a:extLst>
          </p:cNvPr>
          <p:cNvSpPr/>
          <p:nvPr/>
        </p:nvSpPr>
        <p:spPr>
          <a:xfrm>
            <a:off x="7809854" y="2492279"/>
            <a:ext cx="249633" cy="31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Šípka: zakrivená doprava 52">
            <a:extLst>
              <a:ext uri="{FF2B5EF4-FFF2-40B4-BE49-F238E27FC236}">
                <a16:creationId xmlns:a16="http://schemas.microsoft.com/office/drawing/2014/main" id="{F32E68BA-2A50-484F-9DAE-5BF09214DBAF}"/>
              </a:ext>
            </a:extLst>
          </p:cNvPr>
          <p:cNvSpPr/>
          <p:nvPr/>
        </p:nvSpPr>
        <p:spPr>
          <a:xfrm rot="10800000">
            <a:off x="8536317" y="1693131"/>
            <a:ext cx="198948" cy="16135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55" name="Grafický objekt 54" descr="Chrobák pod lupou">
            <a:extLst>
              <a:ext uri="{FF2B5EF4-FFF2-40B4-BE49-F238E27FC236}">
                <a16:creationId xmlns:a16="http://schemas.microsoft.com/office/drawing/2014/main" id="{487B4775-5B30-40E2-A152-1EF5546A45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73" y="1113629"/>
            <a:ext cx="469860" cy="469860"/>
          </a:xfrm>
          <a:prstGeom prst="rect">
            <a:avLst/>
          </a:prstGeom>
        </p:spPr>
      </p:pic>
      <p:pic>
        <p:nvPicPr>
          <p:cNvPr id="57" name="Grafický objekt 56" descr="Školák">
            <a:extLst>
              <a:ext uri="{FF2B5EF4-FFF2-40B4-BE49-F238E27FC236}">
                <a16:creationId xmlns:a16="http://schemas.microsoft.com/office/drawing/2014/main" id="{3340962D-643B-409C-AF7E-36C9A23AB6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5382" y="2801885"/>
            <a:ext cx="399958" cy="399958"/>
          </a:xfrm>
          <a:prstGeom prst="rect">
            <a:avLst/>
          </a:prstGeom>
        </p:spPr>
      </p:pic>
      <p:pic>
        <p:nvPicPr>
          <p:cNvPr id="58" name="Grafický objekt 57" descr="Školák">
            <a:extLst>
              <a:ext uri="{FF2B5EF4-FFF2-40B4-BE49-F238E27FC236}">
                <a16:creationId xmlns:a16="http://schemas.microsoft.com/office/drawing/2014/main" id="{81835009-7C79-478A-B240-2368FCF93B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7703" y="1422604"/>
            <a:ext cx="399958" cy="399958"/>
          </a:xfrm>
          <a:prstGeom prst="rect">
            <a:avLst/>
          </a:prstGeom>
        </p:spPr>
      </p:pic>
      <p:pic>
        <p:nvPicPr>
          <p:cNvPr id="59" name="Grafický objekt 58" descr="Školák">
            <a:extLst>
              <a:ext uri="{FF2B5EF4-FFF2-40B4-BE49-F238E27FC236}">
                <a16:creationId xmlns:a16="http://schemas.microsoft.com/office/drawing/2014/main" id="{A19AF302-8C85-434D-8570-5B1FF6F2FF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85762" y="3090334"/>
            <a:ext cx="399958" cy="399958"/>
          </a:xfrm>
          <a:prstGeom prst="rect">
            <a:avLst/>
          </a:prstGeom>
        </p:spPr>
      </p:pic>
      <p:sp>
        <p:nvSpPr>
          <p:cNvPr id="60" name="BlokTextu 59">
            <a:extLst>
              <a:ext uri="{FF2B5EF4-FFF2-40B4-BE49-F238E27FC236}">
                <a16:creationId xmlns:a16="http://schemas.microsoft.com/office/drawing/2014/main" id="{9E49119D-FF27-4C79-AB46-23C4F74BB2A6}"/>
              </a:ext>
            </a:extLst>
          </p:cNvPr>
          <p:cNvSpPr txBox="1"/>
          <p:nvPr/>
        </p:nvSpPr>
        <p:spPr>
          <a:xfrm>
            <a:off x="4937104" y="2436396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>
                <a:solidFill>
                  <a:schemeClr val="bg2">
                    <a:lumMod val="75000"/>
                  </a:schemeClr>
                </a:solidFill>
              </a:rPr>
              <a:t>Áno</a:t>
            </a:r>
            <a:endParaRPr lang="sk-SK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1" name="BlokTextu 60">
            <a:extLst>
              <a:ext uri="{FF2B5EF4-FFF2-40B4-BE49-F238E27FC236}">
                <a16:creationId xmlns:a16="http://schemas.microsoft.com/office/drawing/2014/main" id="{B6B3D4FA-BE0C-4156-8BBD-EB4441566876}"/>
              </a:ext>
            </a:extLst>
          </p:cNvPr>
          <p:cNvSpPr txBox="1"/>
          <p:nvPr/>
        </p:nvSpPr>
        <p:spPr>
          <a:xfrm>
            <a:off x="6190372" y="3670419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>
                <a:solidFill>
                  <a:schemeClr val="bg2">
                    <a:lumMod val="75000"/>
                  </a:schemeClr>
                </a:solidFill>
              </a:rPr>
              <a:t>Áno</a:t>
            </a:r>
            <a:endParaRPr lang="sk-SK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2" name="BlokTextu 61">
            <a:extLst>
              <a:ext uri="{FF2B5EF4-FFF2-40B4-BE49-F238E27FC236}">
                <a16:creationId xmlns:a16="http://schemas.microsoft.com/office/drawing/2014/main" id="{FB064FD0-0474-4047-846A-65BF34A0E593}"/>
              </a:ext>
            </a:extLst>
          </p:cNvPr>
          <p:cNvSpPr txBox="1"/>
          <p:nvPr/>
        </p:nvSpPr>
        <p:spPr>
          <a:xfrm>
            <a:off x="7724409" y="3749122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>
                <a:solidFill>
                  <a:schemeClr val="bg2">
                    <a:lumMod val="75000"/>
                  </a:schemeClr>
                </a:solidFill>
              </a:rPr>
              <a:t>Áno</a:t>
            </a:r>
            <a:endParaRPr lang="sk-SK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3" name="BlokTextu 62">
            <a:extLst>
              <a:ext uri="{FF2B5EF4-FFF2-40B4-BE49-F238E27FC236}">
                <a16:creationId xmlns:a16="http://schemas.microsoft.com/office/drawing/2014/main" id="{4CEE0D87-B311-49CB-AA0E-816C6474B54E}"/>
              </a:ext>
            </a:extLst>
          </p:cNvPr>
          <p:cNvSpPr txBox="1"/>
          <p:nvPr/>
        </p:nvSpPr>
        <p:spPr>
          <a:xfrm>
            <a:off x="5288751" y="3749330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>
                <a:solidFill>
                  <a:schemeClr val="bg2">
                    <a:lumMod val="75000"/>
                  </a:schemeClr>
                </a:solidFill>
              </a:rPr>
              <a:t>Nie</a:t>
            </a:r>
            <a:endParaRPr lang="sk-SK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BlokTextu 63">
            <a:extLst>
              <a:ext uri="{FF2B5EF4-FFF2-40B4-BE49-F238E27FC236}">
                <a16:creationId xmlns:a16="http://schemas.microsoft.com/office/drawing/2014/main" id="{3AFB39A8-116B-43B9-AAD4-12228395A737}"/>
              </a:ext>
            </a:extLst>
          </p:cNvPr>
          <p:cNvSpPr txBox="1"/>
          <p:nvPr/>
        </p:nvSpPr>
        <p:spPr>
          <a:xfrm>
            <a:off x="6856706" y="2764667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>
                <a:solidFill>
                  <a:schemeClr val="bg2">
                    <a:lumMod val="75000"/>
                  </a:schemeClr>
                </a:solidFill>
              </a:rPr>
              <a:t>Nie</a:t>
            </a:r>
            <a:endParaRPr lang="sk-SK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5" name="BlokTextu 64">
            <a:extLst>
              <a:ext uri="{FF2B5EF4-FFF2-40B4-BE49-F238E27FC236}">
                <a16:creationId xmlns:a16="http://schemas.microsoft.com/office/drawing/2014/main" id="{E50B0081-B321-45B2-BF29-C9C6B927DB8C}"/>
              </a:ext>
            </a:extLst>
          </p:cNvPr>
          <p:cNvSpPr txBox="1"/>
          <p:nvPr/>
        </p:nvSpPr>
        <p:spPr>
          <a:xfrm>
            <a:off x="8677008" y="2939617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>
                <a:solidFill>
                  <a:schemeClr val="bg2">
                    <a:lumMod val="75000"/>
                  </a:schemeClr>
                </a:solidFill>
              </a:rPr>
              <a:t>Nie</a:t>
            </a:r>
            <a:endParaRPr lang="sk-SK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7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TÜV SÜD Slovakia	 Slide </a:t>
            </a:r>
            <a:fld id="{C489B56C-A2CD-485F-9A28-E7819EE2F44F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Ing. Lucia Mrázková, PhD.</a:t>
            </a:r>
            <a:endParaRPr lang="de-DE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B7A2647-681D-4F97-A01F-514512304408}" type="datetime1">
              <a:rPr lang="sk-SK" smtClean="0"/>
              <a:pPr>
                <a:defRPr/>
              </a:pPr>
              <a:t>28. 9. 2024</a:t>
            </a:fld>
            <a:endParaRPr lang="de-DE" dirty="0"/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3923928" y="188640"/>
            <a:ext cx="5040560" cy="30243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46AD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endParaRPr lang="en-GB" sz="2800" dirty="0">
              <a:latin typeface="+mj-lt"/>
            </a:endParaRPr>
          </a:p>
        </p:txBody>
      </p:sp>
      <p:sp>
        <p:nvSpPr>
          <p:cNvPr id="9" name="Title 8"/>
          <p:cNvSpPr txBox="1">
            <a:spLocks/>
          </p:cNvSpPr>
          <p:nvPr/>
        </p:nvSpPr>
        <p:spPr bwMode="auto">
          <a:xfrm>
            <a:off x="3732871" y="4015792"/>
            <a:ext cx="3310868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46AD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sk-SK" sz="2800" dirty="0">
                <a:latin typeface="+mj-lt"/>
              </a:rPr>
              <a:t>Ďakujem za pozornosť</a:t>
            </a:r>
            <a:endParaRPr lang="en-GB" sz="2800" dirty="0">
              <a:latin typeface="+mj-lt"/>
            </a:endParaRPr>
          </a:p>
        </p:txBody>
      </p:sp>
      <p:sp>
        <p:nvSpPr>
          <p:cNvPr id="10" name="Subtitle 13"/>
          <p:cNvSpPr>
            <a:spLocks noGrp="1"/>
          </p:cNvSpPr>
          <p:nvPr>
            <p:ph type="subTitle" idx="1"/>
          </p:nvPr>
        </p:nvSpPr>
        <p:spPr>
          <a:xfrm>
            <a:off x="3816350" y="4749261"/>
            <a:ext cx="3311221" cy="1609576"/>
          </a:xfrm>
        </p:spPr>
        <p:txBody>
          <a:bodyPr>
            <a:normAutofit/>
          </a:bodyPr>
          <a:lstStyle/>
          <a:p>
            <a:endParaRPr lang="sk-SK" sz="1800" dirty="0"/>
          </a:p>
          <a:p>
            <a:r>
              <a:rPr lang="sk-SK" sz="1800" dirty="0"/>
              <a:t>Prípadné ďalšie otázky smerujte na:  </a:t>
            </a:r>
            <a:r>
              <a:rPr lang="sk-SK" sz="1800" u="sng" dirty="0">
                <a:solidFill>
                  <a:schemeClr val="bg2">
                    <a:lumMod val="75000"/>
                  </a:schemeClr>
                </a:solidFill>
                <a:hlinkClick r:id="rId2"/>
              </a:rPr>
              <a:t>lucia.mrazkova@partner.tuvsud.com</a:t>
            </a:r>
            <a:endParaRPr lang="sk-SK" sz="1800" u="sng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sk-SK" sz="1800" u="sng" dirty="0">
                <a:solidFill>
                  <a:schemeClr val="bg2">
                    <a:lumMod val="75000"/>
                  </a:schemeClr>
                </a:solidFill>
              </a:rPr>
              <a:t>Akadémia:</a:t>
            </a:r>
          </a:p>
          <a:p>
            <a:r>
              <a:rPr lang="sk-SK" u="sng" dirty="0">
                <a:hlinkClick r:id="rId3"/>
              </a:rPr>
              <a:t>gabriela.barzikova@tuvsud.com</a:t>
            </a:r>
            <a:endParaRPr lang="sk-SK" sz="1800" u="sng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31" y="3730682"/>
            <a:ext cx="1438656" cy="2700528"/>
          </a:xfrm>
          <a:prstGeom prst="rect">
            <a:avLst/>
          </a:prstGeom>
        </p:spPr>
      </p:pic>
      <p:pic>
        <p:nvPicPr>
          <p:cNvPr id="14" name="Grafický objekt 13" descr="Programátor">
            <a:extLst>
              <a:ext uri="{FF2B5EF4-FFF2-40B4-BE49-F238E27FC236}">
                <a16:creationId xmlns:a16="http://schemas.microsoft.com/office/drawing/2014/main" id="{A1E16E24-8257-4FB6-9746-69BE9C57F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083" y="82818"/>
            <a:ext cx="1617944" cy="1617944"/>
          </a:xfrm>
          <a:prstGeom prst="rect">
            <a:avLst/>
          </a:prstGeom>
        </p:spPr>
      </p:pic>
      <p:pic>
        <p:nvPicPr>
          <p:cNvPr id="15" name="Grafický objekt 14" descr="Internet">
            <a:extLst>
              <a:ext uri="{FF2B5EF4-FFF2-40B4-BE49-F238E27FC236}">
                <a16:creationId xmlns:a16="http://schemas.microsoft.com/office/drawing/2014/main" id="{400DB241-B3AC-4C4C-9401-078890CC6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3758" y="466300"/>
            <a:ext cx="1791610" cy="1791610"/>
          </a:xfrm>
          <a:prstGeom prst="rect">
            <a:avLst/>
          </a:prstGeom>
        </p:spPr>
      </p:pic>
      <p:pic>
        <p:nvPicPr>
          <p:cNvPr id="16" name="Zástupný objekt pre obsah 7" descr="Wi Fi">
            <a:extLst>
              <a:ext uri="{FF2B5EF4-FFF2-40B4-BE49-F238E27FC236}">
                <a16:creationId xmlns:a16="http://schemas.microsoft.com/office/drawing/2014/main" id="{599465CA-51CA-408E-8098-EB3BE84682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 rot="19624464">
            <a:off x="3286046" y="169937"/>
            <a:ext cx="727381" cy="8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cký objekt 16" descr="Zamknúť">
            <a:extLst>
              <a:ext uri="{FF2B5EF4-FFF2-40B4-BE49-F238E27FC236}">
                <a16:creationId xmlns:a16="http://schemas.microsoft.com/office/drawing/2014/main" id="{CDCA319F-F333-461D-AC11-E08938EBA3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80623" y="4340033"/>
            <a:ext cx="983231" cy="983231"/>
          </a:xfrm>
          <a:prstGeom prst="rect">
            <a:avLst/>
          </a:prstGeom>
        </p:spPr>
      </p:pic>
      <p:pic>
        <p:nvPicPr>
          <p:cNvPr id="18" name="Grafický objekt 17" descr="Kľúč">
            <a:extLst>
              <a:ext uri="{FF2B5EF4-FFF2-40B4-BE49-F238E27FC236}">
                <a16:creationId xmlns:a16="http://schemas.microsoft.com/office/drawing/2014/main" id="{4C263170-FA2E-4E67-9278-0DF37CD7C4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48670" y="3893179"/>
            <a:ext cx="805255" cy="805255"/>
          </a:xfrm>
          <a:prstGeom prst="rect">
            <a:avLst/>
          </a:prstGeom>
        </p:spPr>
      </p:pic>
      <p:pic>
        <p:nvPicPr>
          <p:cNvPr id="19" name="Grafický objekt 18" descr="Dokument">
            <a:extLst>
              <a:ext uri="{FF2B5EF4-FFF2-40B4-BE49-F238E27FC236}">
                <a16:creationId xmlns:a16="http://schemas.microsoft.com/office/drawing/2014/main" id="{5F3E2A8B-BF8E-45A7-9097-355156CB63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68230" y="2197283"/>
            <a:ext cx="866184" cy="866184"/>
          </a:xfrm>
          <a:prstGeom prst="rect">
            <a:avLst/>
          </a:prstGeom>
        </p:spPr>
      </p:pic>
      <p:pic>
        <p:nvPicPr>
          <p:cNvPr id="20" name="Zástupný objekt pre obsah 8" descr="Stiahnuť z cloudu">
            <a:extLst>
              <a:ext uri="{FF2B5EF4-FFF2-40B4-BE49-F238E27FC236}">
                <a16:creationId xmlns:a16="http://schemas.microsoft.com/office/drawing/2014/main" id="{8462FC58-6A20-4BCE-818C-67F9CA2942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 bwMode="auto">
          <a:xfrm>
            <a:off x="3541340" y="2038727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cký objekt 20" descr="Zamknúť">
            <a:extLst>
              <a:ext uri="{FF2B5EF4-FFF2-40B4-BE49-F238E27FC236}">
                <a16:creationId xmlns:a16="http://schemas.microsoft.com/office/drawing/2014/main" id="{4B95E33C-AE56-4CA2-B404-1E2D463793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41526" y="2569305"/>
            <a:ext cx="740913" cy="740913"/>
          </a:xfrm>
          <a:prstGeom prst="rect">
            <a:avLst/>
          </a:prstGeom>
        </p:spPr>
      </p:pic>
      <p:pic>
        <p:nvPicPr>
          <p:cNvPr id="22" name="Grafický objekt 21" descr="Nebezpečenstvo">
            <a:extLst>
              <a:ext uri="{FF2B5EF4-FFF2-40B4-BE49-F238E27FC236}">
                <a16:creationId xmlns:a16="http://schemas.microsoft.com/office/drawing/2014/main" id="{DC932F37-64A3-4E57-9015-C8E9A97E99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80623" y="1314222"/>
            <a:ext cx="914400" cy="914400"/>
          </a:xfrm>
          <a:prstGeom prst="rect">
            <a:avLst/>
          </a:prstGeom>
        </p:spPr>
      </p:pic>
      <p:pic>
        <p:nvPicPr>
          <p:cNvPr id="23" name="Grafický objekt 22" descr="Cloud computing">
            <a:extLst>
              <a:ext uri="{FF2B5EF4-FFF2-40B4-BE49-F238E27FC236}">
                <a16:creationId xmlns:a16="http://schemas.microsoft.com/office/drawing/2014/main" id="{10531871-4B5E-40A8-A9E8-1CB6E06BD6A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96134" y="4649906"/>
            <a:ext cx="1438280" cy="1438280"/>
          </a:xfrm>
          <a:prstGeom prst="rect">
            <a:avLst/>
          </a:prstGeom>
        </p:spPr>
      </p:pic>
      <p:pic>
        <p:nvPicPr>
          <p:cNvPr id="24" name="Grafický objekt 23" descr="Odomknutie">
            <a:extLst>
              <a:ext uri="{FF2B5EF4-FFF2-40B4-BE49-F238E27FC236}">
                <a16:creationId xmlns:a16="http://schemas.microsoft.com/office/drawing/2014/main" id="{14005CB5-58DC-428C-A2C2-AB4794F42B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39552" y="3364372"/>
            <a:ext cx="1027450" cy="1027450"/>
          </a:xfrm>
          <a:prstGeom prst="rect">
            <a:avLst/>
          </a:prstGeom>
        </p:spPr>
      </p:pic>
      <p:pic>
        <p:nvPicPr>
          <p:cNvPr id="25" name="Grafický objekt 24" descr="Sociálna sieť">
            <a:extLst>
              <a:ext uri="{FF2B5EF4-FFF2-40B4-BE49-F238E27FC236}">
                <a16:creationId xmlns:a16="http://schemas.microsoft.com/office/drawing/2014/main" id="{29333967-E6B0-4FBD-A72F-D18980011B5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0637" y="2698038"/>
            <a:ext cx="1254738" cy="1254738"/>
          </a:xfrm>
          <a:prstGeom prst="rect">
            <a:avLst/>
          </a:prstGeom>
        </p:spPr>
      </p:pic>
      <p:pic>
        <p:nvPicPr>
          <p:cNvPr id="4" name="Obrázok 3" descr="Obrázok, na ktorom je osoba, muž, modré, nosenie&#10;&#10;Automaticky generovaný popis">
            <a:extLst>
              <a:ext uri="{FF2B5EF4-FFF2-40B4-BE49-F238E27FC236}">
                <a16:creationId xmlns:a16="http://schemas.microsoft.com/office/drawing/2014/main" id="{75E82146-6489-4BD3-9E1A-53E15DC7967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38" y="107148"/>
            <a:ext cx="3165843" cy="31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ÜV SÜD Slovakia english">
  <a:themeElements>
    <a:clrScheme name="TÜV SÜD Diagramm">
      <a:dk1>
        <a:srgbClr val="000000"/>
      </a:dk1>
      <a:lt1>
        <a:srgbClr val="FFFFFF"/>
      </a:lt1>
      <a:dk2>
        <a:srgbClr val="F2F2F2"/>
      </a:dk2>
      <a:lt2>
        <a:srgbClr val="0073CF"/>
      </a:lt2>
      <a:accent1>
        <a:srgbClr val="0046AD"/>
      </a:accent1>
      <a:accent2>
        <a:srgbClr val="A0CBED"/>
      </a:accent2>
      <a:accent3>
        <a:srgbClr val="6CAEDF"/>
      </a:accent3>
      <a:accent4>
        <a:srgbClr val="004B8D"/>
      </a:accent4>
      <a:accent5>
        <a:srgbClr val="666666"/>
      </a:accent5>
      <a:accent6>
        <a:srgbClr val="E2E3E4"/>
      </a:accent6>
      <a:hlink>
        <a:srgbClr val="0000FF"/>
      </a:hlink>
      <a:folHlink>
        <a:srgbClr val="800080"/>
      </a:folHlink>
    </a:clrScheme>
    <a:fontScheme name="TÜV SÜD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sta firemna prezentacia TÜV SÜD Slovakia.potx" id="{627264DE-C0DF-4242-83E2-8116EBD47D77}" vid="{05CD261C-E750-4E13-9231-DDA2B6EADE4F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Cista firemna prezentacia TÜV SÜD Slovakia</Template>
  <TotalTime>11624</TotalTime>
  <Words>107</Words>
  <Application>Microsoft Office PowerPoint</Application>
  <PresentationFormat>Prezentácia na obrazovke (4:3)</PresentationFormat>
  <Paragraphs>41</Paragraphs>
  <Slides>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Wingdings</vt:lpstr>
      <vt:lpstr>TÜV SÜD Slovakia english</vt:lpstr>
      <vt:lpstr>Spolupráca</vt:lpstr>
      <vt:lpstr>Prezentácia programu PowerPoint</vt:lpstr>
      <vt:lpstr>Prezentácia programu PowerPoint</vt:lpstr>
    </vt:vector>
  </TitlesOfParts>
  <Company>TÜV SÜD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Turza, Miroslav</dc:creator>
  <cp:lastModifiedBy>Lucia Mrázková</cp:lastModifiedBy>
  <cp:revision>102</cp:revision>
  <dcterms:created xsi:type="dcterms:W3CDTF">2017-10-16T13:44:48Z</dcterms:created>
  <dcterms:modified xsi:type="dcterms:W3CDTF">2024-10-02T09:00:37Z</dcterms:modified>
</cp:coreProperties>
</file>